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1FDBE0-266C-4BFC-AC9E-5E6EFC70DF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9EEE25-A646-42F5-91E8-E8E8D53215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5CB9DB-2E45-4713-B273-0B36322B9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371501-C25B-4594-99E3-980104E0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4679D2-7DFB-4F8B-97FF-4CD34246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748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E26361-62BD-4F6A-B0C8-203928343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62C1D9-E0CA-44DE-BBFB-1E2432784F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C2B3F1-DA60-44B4-854A-890D92BBB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9435E2-FDF7-4CB0-8BA0-CEDBD5B97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4C6C3E-AC1B-4D39-BE8F-F7A83ADC4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073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3CCAEA-EECE-4264-832D-23F01FA548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536BF33-B9FC-4DF1-8C52-012C9413B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F6CB77-BFD5-494C-B4E9-D62170AA7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E66F40-B2E6-48E7-B875-496640085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883F92-F465-44D0-992B-84E1CF048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455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54426F-FEF5-4181-9058-0E82D8E44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DD3012-E207-4583-96C0-54E57634C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96FC51-E99A-498C-9D05-7C229A075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41C2E0-29F7-4BC0-9024-1534F497C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128257-BEF3-4F28-8AE1-2038C4737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271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87D0E-BBC3-4046-B3BD-2F1971A3E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B330E8-45D1-489C-ABE1-A6F808052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FE968B-44FC-47F1-B5D2-BF28B8ADC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FE9C21-92F1-4C86-A660-A3FDA1019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88B33E-1DAC-4231-AA9E-BAAEB4957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9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68058-D5EF-4D59-A470-69FB222ED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19EFE4-CF1C-4913-82AF-B47099DD90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23D91A-0798-4E8A-B6FF-93F12B15BC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B170F7-167B-4D55-8CA1-353D5E8B9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42785C-6C5D-406B-B14B-8CD4F41C5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9D9542-4D75-48D5-B255-CA2A600D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020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6FCCB0-E473-4D38-A582-71019B47F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82AF04-4383-4FA9-A61F-1CA249994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6D4685-E130-4F37-884A-13FDCA293E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F775FF8-3B58-4EC1-9F00-DA5EA444AF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5AC76AB-48B9-4895-AA4D-8DDA545644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DCD07E9-A722-44B2-B42A-2E640F75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87E874D-084B-4BF9-A8B4-FA154F40F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A00D953-9173-4F2B-BB2D-26F8EFD5D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03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851CCB-42A8-48F1-82DD-0DEA65D23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2331922-89AD-4B0E-8D95-49EFB29A6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5B66EC-AFB2-4F8F-88C9-053040F54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3723F7C-1AE8-4725-BEA2-33992F09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673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C0307A-6ACC-4A5C-9BB8-014D19B1D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6D99162-F683-4CB7-AC24-2795D18D3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ABAD08-8D64-4AF9-86A8-4A3D8A7AB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389C9F-0628-400C-80E3-666A8020E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143843-6B03-40FD-B062-02246A87E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4E9EA4-4B79-449F-A652-1F606D289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DE25A1-4DCB-4703-8E48-CA23E5F84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4E2327-49C7-4F7E-981E-A02582284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27C08E-D74A-42E2-AEDA-B008FB264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59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B366A-F620-4F10-A93E-72C2A11A7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1C44EEF-1D3B-4B0A-AF4E-41112E65B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E8371B-498E-4E63-923B-70ABE9A957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BC14D7-792F-41B2-B93A-772D1A1D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1A2AEB-A839-4567-9F0C-C2BE7CDEC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9BEA52-EE04-46D2-8725-5DF73815D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66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6B6FF-631E-4335-AF69-A0EEC1CC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6CE519-F892-49C4-A570-1BAB41289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EBA06C-E1CF-4335-B3CD-A1C6040CF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0ED0A-E4AE-4522-A281-633E58EA6A2B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E420B3-1536-4766-980A-B7594212BD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089757-1389-4457-81AA-E9ABC6CBDD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B8C9F-3379-47B7-8436-9A204F23DD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388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detskii-sad/korrektsionnaya-pedagogika/2020/01/10/vidy-i-osnovnye-napravleniya-psihoprofilaktiki" TargetMode="Externa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max.ru/id6626014530_go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EB36E8-AB7F-4D25-BFA1-F7CFBEB65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581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 первичную профилактику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475FC9-5FC2-444B-A381-B17BA9D14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542" y="1264024"/>
            <a:ext cx="11923058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полноценного психического развития и формирования личности на каждом возрастном этапе. Например, обеспечение психологических условий в образовательном учреждении, своевременное выявление особенностей, которые могут привести к сложностям в интеллектуальном и эмоциональном развитии. 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 причинах психических расстройств, отклонений в психическом развитии и адаптации. Это позволяет людям организовать здоровый образ жизни и своевременно обращаться к специалистам за консультацией в ситуациях, создающих повышенный риск. 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 педагогов, детей, родителей или лиц, их заменяющих, общей психологической культуры, желания использовать психологические знания в работе с детьми или в интересах собственного развития. 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возможных осложнений в связи с переходом детей на следующую возрастную ступень. 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6A57E0-DBFA-49D8-ACFC-95E32133E8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83" y="4529601"/>
            <a:ext cx="1698811" cy="169881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7455861-EA8A-479D-928E-818E34E2E513}"/>
              </a:ext>
            </a:extLst>
          </p:cNvPr>
          <p:cNvSpPr/>
          <p:nvPr/>
        </p:nvSpPr>
        <p:spPr>
          <a:xfrm>
            <a:off x="259978" y="6205679"/>
            <a:ext cx="2940423" cy="528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девиантного поведения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2AA8D24E-4FEF-422A-B92E-A4997F97DD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651009"/>
              </p:ext>
            </p:extLst>
          </p:nvPr>
        </p:nvGraphicFramePr>
        <p:xfrm>
          <a:off x="4823577" y="4586134"/>
          <a:ext cx="1586188" cy="1585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crobat Document" r:id="rId5" imgW="5653969" imgH="5653820" progId="Acrobat.Document.DC">
                  <p:embed/>
                </p:oleObj>
              </mc:Choice>
              <mc:Fallback>
                <p:oleObj name="Acrobat Document" r:id="rId5" imgW="5653969" imgH="565382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3577" y="4586134"/>
                        <a:ext cx="1586188" cy="15857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567D258-65A6-4B4D-A6E1-A22B32387FD5}"/>
              </a:ext>
            </a:extLst>
          </p:cNvPr>
          <p:cNvSpPr/>
          <p:nvPr/>
        </p:nvSpPr>
        <p:spPr>
          <a:xfrm>
            <a:off x="3343837" y="6235318"/>
            <a:ext cx="3953434" cy="528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виктимизации детей и подростков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0689B1-65D9-4573-9B74-4793F834A1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123" y="4586136"/>
            <a:ext cx="1586188" cy="158618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7122A5D-1D02-41A8-AA30-CE2DAC6A1EEE}"/>
              </a:ext>
            </a:extLst>
          </p:cNvPr>
          <p:cNvSpPr/>
          <p:nvPr/>
        </p:nvSpPr>
        <p:spPr>
          <a:xfrm>
            <a:off x="7539318" y="6228412"/>
            <a:ext cx="4545348" cy="528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социальных рисков детства в цифровой среде</a:t>
            </a:r>
          </a:p>
        </p:txBody>
      </p:sp>
    </p:spTree>
    <p:extLst>
      <p:ext uri="{BB962C8B-B14F-4D97-AF65-F5344CB8AC3E}">
        <p14:creationId xmlns:p14="http://schemas.microsoft.com/office/powerpoint/2010/main" val="63043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8B58E-E843-4083-A0A5-D8820ABC1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5" y="365125"/>
            <a:ext cx="11591365" cy="46859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девиантного поведения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3987F6-8A59-44E2-B867-B30BDBDA8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23" y="1380565"/>
            <a:ext cx="11519647" cy="5334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Системный подход.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Профилактика рассматривается как многоуровневая система, включающая универсальную (общую), селективную (для групп риска) и индикативную (для конкретных лиц) работу. Акцент делается на раннем выявлении проблем.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Смещение акцентов.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Современная модель уходит от простого информирования о последствиях (например, наркомании) к развитию личностных ресурсов. Основная цель – формирование жизненных навыков: сопротивления негативному влиянию, управления эмоциями, критического мышления.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Факторы риска и защиты.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 структурирует работу вокруг минимизации факторов риска (агрессия, низкая самооценка, давление среды) и усиления факторов защиты (поддержка семьи, учебная успешность). Работа с семьей признается фундаментальной.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Активные методы.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Подчеркивается неэффективность лекций. Рекомендуются интерактивные формы: тренинги, ролевые игры, проектная деятельность, вовлекающие подростков в практическое освоение навыков.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Межведомственное взаимодействие.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Успешная профилактика возможна только при координации усилий образования, социальной защиты, здравоохранения и правоохранительных органов. Важна роль школьных служб примирения.</a:t>
            </a:r>
          </a:p>
          <a:p>
            <a:pPr marL="0" indent="0"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представляет собой современное, научно обоснованное руководство. Его ядро – переход от «запретительной» модели к развивающей, нацеленной на укрепление психологического благополучия и устойчивости личности подростка через системную работу со средой.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892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F0651-E52D-4FF5-A7E0-965EA4444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059" y="365125"/>
            <a:ext cx="11582400" cy="80028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виктимизации детей и подростков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7D4828-068B-44DE-8D1D-78E0886E8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141" y="1165412"/>
            <a:ext cx="11501717" cy="556708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Смена парадигмы от «жертвы» к «ресурсу».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 – отказ от стигматизирующего подхода. Задача не в том, чтобы «научить не быть жертвой», а в развитии личностного потенциала, повышении субъектности и компетентности в построении безопасных отношений. Акцент смещается с запугивания на формирование навыков распознавания манипуляций, ассертивного поведения и ответственного отношения к собственной жизни.</a:t>
            </a: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Комплексность и адресность.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Профилактика должна быть многоуровневой, то есть универсальная работа со всеми детьми (развитие коммуникативных навыков, правовое просвещение), селективная – с группами риска (дети в трудной жизненной ситуации), и индикативная – индивидуальная помощь тем, кто уже имеет негативный опыт. Подчеркивается необходимость учета возрастных и психологических особенностей.</a:t>
            </a: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Работа с окружением, а не только с ребенком.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 указывает, что ключевой фактор профилактики –  создание безопасной социальной среды.  </a:t>
            </a: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 родителями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повышение их педагогической и правовой грамотности, ответственности. </a:t>
            </a: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 педагогами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развитие компетенций в выявлении ранних признаков виктимизации и построении доверительных отношений с учениками. </a:t>
            </a: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в школе/колледже культуры ненасилия, взаимного уважения и нетерпимости к травле.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Фокус на развитии жизненных навыков (</a:t>
            </a:r>
            <a:r>
              <a:rPr lang="ru-RU" sz="3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skills).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 должны быть практико-ориентированными и нацеленными на развитие конкретных умений: эмоциональной саморегуляции, критического мышления, разрешения конфликтов, обращения за помощью. Важнейший компонент  - обучение цифровой гигиене и безопасности в интернет-среде.</a:t>
            </a:r>
          </a:p>
          <a:p>
            <a:pPr marL="0" indent="0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– с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овременная модель профилактики виктимности — это не разовые лекции, а системная политика учреждения, направленная на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личностных ресурсов ребенка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одновременное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оздоровление его социального окружения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– безопасность формируется не страхом, а компетенциями и поддерживающими отношениями.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80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15B27-A1A7-4AD5-AC4F-41B9C1929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478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социальных рисков детства в цифровой среде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CD2B60-5A3A-4ACA-8172-1CA0E1294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929" y="1039906"/>
            <a:ext cx="11394142" cy="56119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Системный и уровневый подход.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Профилактика должна быть комплексной, включая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(для всех детей, повышение цифровой грамотности),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селективный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(для групп риска)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индикативный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(индивидуальная помощь при уже возникших проблемах) уровни. Это позволяет работать как на предупреждение, так и на решение существующих инцидентов.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Классификация рисков и конкретные мишени.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 четко структурирует угрозы: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контентные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(опасный контент),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коммуникационные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(кибербуллинг, груминг),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(кибермошенничество)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(вредоносный ПО). Для каждого типа определены цели профилактической работы.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Смещение фокуса с запретов на развитие компетенций.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Основной акцент делается не на ограничении доступа, а на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формировании цифровой культуры и «гигиены»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Задача – развитие у детей и подростков критического мышления, медиаграмотности, навыков безопасной коммуникации и защиты персональных данных.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Приоритет позитивного контента и конструктивной деятельности.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Важнейшее направление – не только защита от вредного, но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наполнение цифровой среды полезным контентом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стимулирование созидательной деятельности в интернете (творчество, программирование, исследовательские проекты).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Работа со всеми участниками образовательной среды.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 подчеркивает необходимость параллельной работы с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(повышение их цифровой компетентности),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(информирование, выстраивание доверительного диалога с детьми) и самими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предлагает современную модель, где безопасность в цифровой среде достигается через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и развитие критического субъекта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способного самостоятельно оценивать риски, а не через тотальный контроль. Это стратегия «иммунизации», а не «карантина».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748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B94CEAA-3A0A-4D11-BF43-947A52100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6776"/>
            <a:ext cx="10515600" cy="4850187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 различных мероприятиях ГБУ СО «ЦППМСП «Ладо»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https://max.ru/id6626014530_gos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70B353-896F-4D5C-B6EB-EE24ADC27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99" y="2460811"/>
            <a:ext cx="3832412" cy="383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9290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944</Words>
  <Application>Microsoft Office PowerPoint</Application>
  <PresentationFormat>Широкоэкранный</PresentationFormat>
  <Paragraphs>35</Paragraphs>
  <Slides>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Acrobat Document</vt:lpstr>
      <vt:lpstr>Акцент на первичную профилактику</vt:lpstr>
      <vt:lpstr>Навигатор профилактики девиантного поведения</vt:lpstr>
      <vt:lpstr>Навигатор профилактики виктимизации детей и подростков </vt:lpstr>
      <vt:lpstr>Навигатор профилактики социальных рисков детства в цифровой среде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34</cp:revision>
  <dcterms:created xsi:type="dcterms:W3CDTF">2026-02-18T10:27:38Z</dcterms:created>
  <dcterms:modified xsi:type="dcterms:W3CDTF">2026-02-26T08:12:27Z</dcterms:modified>
</cp:coreProperties>
</file>