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F0CF-C707-4743-8946-1C2D59125F1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1DE231-F5FB-42EA-B73D-A9F626081A7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6468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F0CF-C707-4743-8946-1C2D59125F1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E231-F5FB-42EA-B73D-A9F626081A7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7509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F0CF-C707-4743-8946-1C2D59125F1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E231-F5FB-42EA-B73D-A9F626081A7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061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F0CF-C707-4743-8946-1C2D59125F1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1DE231-F5FB-42EA-B73D-A9F626081A7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986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F0CF-C707-4743-8946-1C2D59125F1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E231-F5FB-42EA-B73D-A9F626081A7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14149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F0CF-C707-4743-8946-1C2D59125F1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E231-F5FB-42EA-B73D-A9F626081A7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2092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F0CF-C707-4743-8946-1C2D59125F1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61DE231-F5FB-42EA-B73D-A9F626081A7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017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F0CF-C707-4743-8946-1C2D59125F1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E231-F5FB-42EA-B73D-A9F626081A7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207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F0CF-C707-4743-8946-1C2D59125F1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E231-F5FB-42EA-B73D-A9F626081A7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716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F0CF-C707-4743-8946-1C2D59125F1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E231-F5FB-42EA-B73D-A9F626081A7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968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F0CF-C707-4743-8946-1C2D59125F1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E231-F5FB-42EA-B73D-A9F626081A7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857631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CFF0CF-C707-4743-8946-1C2D59125F1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1DE231-F5FB-42EA-B73D-A9F626081A7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3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hdphoto" Target="../media/hdphoto3.wdp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microsoft.com/office/2007/relationships/hdphoto" Target="../media/hdphoto2.wdp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microsoft.com/office/2007/relationships/hdphoto" Target="../media/hdphoto1.wdp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62639" y="19472"/>
            <a:ext cx="8686800" cy="841248"/>
          </a:xfrm>
        </p:spPr>
        <p:txBody>
          <a:bodyPr/>
          <a:lstStyle/>
          <a:p>
            <a:r>
              <a:rPr lang="ru-RU" b="1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     Парад  достижений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451103">
            <a:off x="5663902" y="647168"/>
            <a:ext cx="350043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Franklin Gothic Medium"/>
              </a:rPr>
              <a:t>Ученик года</a:t>
            </a:r>
          </a:p>
        </p:txBody>
      </p:sp>
      <p:pic>
        <p:nvPicPr>
          <p:cNvPr id="5" name="Рисунок 4" descr="морозова саш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153" y="671555"/>
            <a:ext cx="1685025" cy="255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2824.JPG"/>
          <p:cNvPicPr>
            <a:picLocks noChangeAspect="1"/>
          </p:cNvPicPr>
          <p:nvPr/>
        </p:nvPicPr>
        <p:blipFill rotWithShape="1">
          <a:blip r:embed="rId3" cstate="print"/>
          <a:srcRect l="14560" t="22448" r="8517"/>
          <a:stretch/>
        </p:blipFill>
        <p:spPr>
          <a:xfrm>
            <a:off x="1899930" y="1246364"/>
            <a:ext cx="1651783" cy="2220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2" r="22273"/>
          <a:stretch/>
        </p:blipFill>
        <p:spPr>
          <a:xfrm>
            <a:off x="3551713" y="1438660"/>
            <a:ext cx="1853348" cy="2521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061" y="1949558"/>
            <a:ext cx="1746152" cy="2328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9" r="13848"/>
          <a:stretch/>
        </p:blipFill>
        <p:spPr>
          <a:xfrm>
            <a:off x="197154" y="4890548"/>
            <a:ext cx="2019174" cy="1948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 r="5819"/>
          <a:stretch/>
        </p:blipFill>
        <p:spPr>
          <a:xfrm>
            <a:off x="8885" y="3091685"/>
            <a:ext cx="2232248" cy="1850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310" y="1666162"/>
            <a:ext cx="1629137" cy="229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96" y="3959794"/>
            <a:ext cx="1805300" cy="270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96" r="8458"/>
          <a:stretch/>
        </p:blipFill>
        <p:spPr>
          <a:xfrm>
            <a:off x="4268096" y="4432311"/>
            <a:ext cx="2774120" cy="2061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914970" y="1015532"/>
            <a:ext cx="3007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Муниципальный этап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310" y="3959794"/>
            <a:ext cx="1863971" cy="2797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1309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7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Трек</vt:lpstr>
      <vt:lpstr>      Парад  достижений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Парад  достижений</dc:title>
  <dc:creator>lenovo</dc:creator>
  <cp:lastModifiedBy>musey</cp:lastModifiedBy>
  <cp:revision>12</cp:revision>
  <dcterms:created xsi:type="dcterms:W3CDTF">2017-04-06T16:27:34Z</dcterms:created>
  <dcterms:modified xsi:type="dcterms:W3CDTF">2018-02-19T16:54:32Z</dcterms:modified>
</cp:coreProperties>
</file>