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26468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37509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0619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9867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1414945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82092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40174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062075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87160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79687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8576318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DCFF0CF-C707-4743-8946-1C2D59125F1D}" type="datetimeFigureOut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19.02.2018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61DE231-F5FB-42EA-B73D-A9F626081A76}" type="slidenum">
              <a:rPr lang="ru-RU" smtClean="0">
                <a:solidFill>
                  <a:srgbClr val="F0A22E">
                    <a:shade val="75000"/>
                  </a:srgbClr>
                </a:solidFill>
              </a:rPr>
              <a:pPr/>
              <a:t>‹#›</a:t>
            </a:fld>
            <a:endParaRPr lang="ru-RU">
              <a:solidFill>
                <a:srgbClr val="F0A22E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938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microsoft.com/office/2007/relationships/hdphoto" Target="../media/hdphoto3.wdp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11" Type="http://schemas.microsoft.com/office/2007/relationships/hdphoto" Target="../media/hdphoto2.wdp"/><Relationship Id="rId5" Type="http://schemas.openxmlformats.org/officeDocument/2006/relationships/image" Target="../media/image6.jpeg"/><Relationship Id="rId10" Type="http://schemas.openxmlformats.org/officeDocument/2006/relationships/image" Target="../media/image10.jpeg"/><Relationship Id="rId4" Type="http://schemas.openxmlformats.org/officeDocument/2006/relationships/image" Target="../media/image5.jpeg"/><Relationship Id="rId9" Type="http://schemas.microsoft.com/office/2007/relationships/hdphoto" Target="../media/hdphoto1.wdp"/><Relationship Id="rId1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62639" y="19472"/>
            <a:ext cx="8686800" cy="841248"/>
          </a:xfrm>
        </p:spPr>
        <p:txBody>
          <a:bodyPr/>
          <a:lstStyle/>
          <a:p>
            <a:r>
              <a:rPr lang="ru-RU" b="1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</a:rPr>
              <a:t>      Парад  достижений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rot="1451103">
            <a:off x="5663902" y="647168"/>
            <a:ext cx="3500430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4000" b="1" cap="all" dirty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Franklin Gothic Medium"/>
              </a:rPr>
              <a:t>Ученик года</a:t>
            </a:r>
          </a:p>
        </p:txBody>
      </p:sp>
      <p:pic>
        <p:nvPicPr>
          <p:cNvPr id="5" name="Рисунок 4" descr="морозова саш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153" y="671555"/>
            <a:ext cx="1685025" cy="2556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DSC02824.JPG"/>
          <p:cNvPicPr>
            <a:picLocks noChangeAspect="1"/>
          </p:cNvPicPr>
          <p:nvPr/>
        </p:nvPicPr>
        <p:blipFill rotWithShape="1">
          <a:blip r:embed="rId3" cstate="print"/>
          <a:srcRect l="14560" t="22448" r="8517"/>
          <a:stretch/>
        </p:blipFill>
        <p:spPr>
          <a:xfrm>
            <a:off x="1899930" y="1246364"/>
            <a:ext cx="1651783" cy="22203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92" r="22273"/>
          <a:stretch/>
        </p:blipFill>
        <p:spPr>
          <a:xfrm>
            <a:off x="3551713" y="1438660"/>
            <a:ext cx="1853348" cy="2521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061" y="1949558"/>
            <a:ext cx="1746152" cy="2328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9" r="13848"/>
          <a:stretch/>
        </p:blipFill>
        <p:spPr>
          <a:xfrm>
            <a:off x="197154" y="4890548"/>
            <a:ext cx="2019174" cy="19485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3" r="5819"/>
          <a:stretch/>
        </p:blipFill>
        <p:spPr>
          <a:xfrm>
            <a:off x="8885" y="3091685"/>
            <a:ext cx="2232248" cy="1850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310" y="1666162"/>
            <a:ext cx="1629137" cy="22988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796" y="3959794"/>
            <a:ext cx="1805300" cy="2707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996" r="8458"/>
          <a:stretch/>
        </p:blipFill>
        <p:spPr>
          <a:xfrm>
            <a:off x="4268096" y="4432311"/>
            <a:ext cx="2774120" cy="20613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>
            <a:off x="3914970" y="1015532"/>
            <a:ext cx="3007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Муниципальный этап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3310" y="3959794"/>
            <a:ext cx="1863971" cy="2797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13094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7</Words>
  <Application>Microsoft Office PowerPoint</Application>
  <PresentationFormat>Экран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      Парад  достижений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Парад  достижений</dc:title>
  <dc:creator>lenovo</dc:creator>
  <cp:lastModifiedBy>musey</cp:lastModifiedBy>
  <cp:revision>12</cp:revision>
  <dcterms:created xsi:type="dcterms:W3CDTF">2017-04-06T16:27:34Z</dcterms:created>
  <dcterms:modified xsi:type="dcterms:W3CDTF">2018-02-19T16:54:32Z</dcterms:modified>
</cp:coreProperties>
</file>