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61" r:id="rId4"/>
    <p:sldId id="259" r:id="rId5"/>
    <p:sldId id="258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49D988-F962-4A77-BCC5-BBBFA6F1AE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071284D-8DE1-4955-9253-A91C4D6823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3AC59E-C5DB-489B-8CE3-FD7967750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056E-AF94-4F30-8269-88105FD3DE36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5FCF3F-D746-4AAE-BEC8-9E78E39A7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D90A2F-15FC-4077-A953-1E9EB8CB8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BFCF3-0DDB-4049-A75E-F5907740F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541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E49834-8261-41B6-9DC5-C02A08845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E4AA9F3-DBF4-4B57-A833-B182442474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BA0375-7271-4D6E-90B1-EBC3D62A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056E-AF94-4F30-8269-88105FD3DE36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3044F5-3B63-4C84-ABC0-198853254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604A05-89A1-4C75-A690-98C0292BC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BFCF3-0DDB-4049-A75E-F5907740F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185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5ABCDE4-1016-4CE0-B0F0-6ED6A38E13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80F2000-BF75-4079-99E2-E25746C88D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3671B3-0BEC-4A70-93DD-3F5A7CFF8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056E-AF94-4F30-8269-88105FD3DE36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5A93E6-302E-444F-B71C-712366E7C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F5A874-F1E5-4114-A34D-7368E9C84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BFCF3-0DDB-4049-A75E-F5907740F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876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E89926-004B-4239-AA59-212E99291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1A384E-7198-4C10-A171-1C58577412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5A43F4-9100-4D8D-81EE-D10BD1E15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056E-AF94-4F30-8269-88105FD3DE36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F28617-92C9-4371-A42C-DA8F38025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698ED2-30B1-4152-B64F-2BB7A0A61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BFCF3-0DDB-4049-A75E-F5907740F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836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76CE87-1B57-4E28-8941-419462E6D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6175762-4AEF-4A2B-9B9B-48414F4BC5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53BA70-E922-447A-A160-565B0A14C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056E-AF94-4F30-8269-88105FD3DE36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0B624B-2612-470B-B549-E4FC1F94B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BD303D-962C-4CCC-85EC-CE7B66282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BFCF3-0DDB-4049-A75E-F5907740F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738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04F920-B351-45DD-9EE8-6194C1CDA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9BB886-C716-47F8-994D-322E02447E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78B946-9048-4F23-B0ED-0E8FDCD9F4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5C0B4EA-8FE0-475A-9238-54E70D977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056E-AF94-4F30-8269-88105FD3DE36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7CDBFD8-D726-4392-8E71-04DF31A0E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CC3350F-6576-4681-BCE5-68A5B20FE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BFCF3-0DDB-4049-A75E-F5907740F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018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70D4A4-C8A5-42D2-9D7C-6AE3CDCAB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4882B43-4B0D-4D80-A767-6D7FB8F275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91BCA6C-5725-4A98-9CA7-92DBE99AC0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7B703EB-B1DD-40BA-9805-847678C0D7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DEC6CC7-C7D8-4CBF-9BE1-993E62515C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3A56FB8-C312-44C9-B754-00CC2F1F9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056E-AF94-4F30-8269-88105FD3DE36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7520ED0-77AD-454B-8B0E-8B939D27F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42ACD4A-F647-474A-AD34-B2266E66D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BFCF3-0DDB-4049-A75E-F5907740F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638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B006BC-E6AF-44DB-8918-D5E844431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7DBCDFD-C516-4F48-BC6A-FA64FC00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056E-AF94-4F30-8269-88105FD3DE36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7A8D4BB-66DD-492A-8C3C-8C2C3E4A0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EEDB3C4-2EAD-47D2-A868-B0326CDD1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BFCF3-0DDB-4049-A75E-F5907740F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748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C5D9811-CC65-421C-B5FA-4D831A926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056E-AF94-4F30-8269-88105FD3DE36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7231F34-ECB5-4EF1-AB7A-9D60D0BDC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0E07725-2999-4975-9DC2-E5AD7C6BE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BFCF3-0DDB-4049-A75E-F5907740F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853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5F65AC-0F06-4365-994B-7492F31AE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3DB5B3-2AF6-439D-9ABD-DABBA614A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415C038-0B53-4136-8F62-5F21F3499A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FCA9B6D-2B5A-4696-BBD7-CEF1A2658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056E-AF94-4F30-8269-88105FD3DE36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CCC8CB0-278C-4F24-B760-758226574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4A97E6-D83C-4055-949D-110375AA8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BFCF3-0DDB-4049-A75E-F5907740F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364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EE6E20-7D7B-456F-9960-3778493E6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1CE483B-CF7A-4269-B3FC-80DDC6446C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506B0BE-04F6-4641-B732-7023613E4F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49A3D01-E791-4AC1-BFD9-556C39803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3056E-AF94-4F30-8269-88105FD3DE36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60E3B7-6D61-4D5D-AAB6-35A288C2A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B75087D-9678-4CB8-8180-BB0396334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BFCF3-0DDB-4049-A75E-F5907740F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476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1D9CFA-952D-42FC-A470-CAA7163A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8C3D657-8CB8-4DDF-AEF0-01DEFA07D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22E597-1D53-49C9-A002-04AB13B142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3056E-AF94-4F30-8269-88105FD3DE36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7B2E7B-E9D4-4E2A-81E1-E19F10AE25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0ADF6D-E6A0-40F0-A010-61F649EEE0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BFCF3-0DDB-4049-A75E-F5907740F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6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A08CB81-1E39-4401-9EFA-0F990302529B}"/>
              </a:ext>
            </a:extLst>
          </p:cNvPr>
          <p:cNvSpPr/>
          <p:nvPr/>
        </p:nvSpPr>
        <p:spPr>
          <a:xfrm>
            <a:off x="0" y="0"/>
            <a:ext cx="3227293" cy="1255059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781D00-7F37-45F5-BD38-6A685F05CF1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7" y="32501"/>
            <a:ext cx="1161069" cy="85703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81492D1-DEE2-4731-8F53-69D79196C5C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880" y="156229"/>
            <a:ext cx="994049" cy="6506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095DC64-3B87-4DDE-BA17-FCD18294D4B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928" y="25566"/>
            <a:ext cx="923365" cy="92336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6720F1F-B5A8-4486-A979-7BB158449C8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6" y="25566"/>
            <a:ext cx="1161069" cy="85703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B096C39-8114-47B1-A211-8E6FB9ADE05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879" y="149294"/>
            <a:ext cx="994049" cy="65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153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9AC429F-3337-4551-873C-E305A3394CBB}"/>
              </a:ext>
            </a:extLst>
          </p:cNvPr>
          <p:cNvSpPr txBox="1"/>
          <p:nvPr/>
        </p:nvSpPr>
        <p:spPr>
          <a:xfrm>
            <a:off x="1050150" y="1085731"/>
            <a:ext cx="10450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«Код безопасности: против идеологии насилия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BA954CD-59F8-4258-A27E-F5252CEFC130}"/>
              </a:ext>
            </a:extLst>
          </p:cNvPr>
          <p:cNvSpPr/>
          <p:nvPr/>
        </p:nvSpPr>
        <p:spPr>
          <a:xfrm>
            <a:off x="0" y="0"/>
            <a:ext cx="3227293" cy="1255059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87D49E-4104-48A5-8DC2-AEE3B06902B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928" y="25566"/>
            <a:ext cx="923365" cy="92336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0DE28A5-3FCC-42E3-A2D7-1C5901BB803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6" y="25566"/>
            <a:ext cx="1161069" cy="8570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F329589-E351-489C-B936-F0518E0358D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879" y="149294"/>
            <a:ext cx="994049" cy="65065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458857" y="2170163"/>
            <a:ext cx="539931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Горбунов Егор Витальевич,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работе с молодежью Координационного центра по вопросам формирования у молодежи активной гражданской позиции, предупреждения межнациональных и межконфессиональных конфликтов, противодействия идеологии терроризма и профилактики экстремизма,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Уральский Федеральный Университет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80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3E0082A4-18BA-455B-B841-C3D3CCD9B527}"/>
              </a:ext>
            </a:extLst>
          </p:cNvPr>
          <p:cNvGrpSpPr/>
          <p:nvPr/>
        </p:nvGrpSpPr>
        <p:grpSpPr>
          <a:xfrm>
            <a:off x="0" y="0"/>
            <a:ext cx="3227293" cy="1255059"/>
            <a:chOff x="0" y="0"/>
            <a:chExt cx="3227293" cy="1255059"/>
          </a:xfrm>
        </p:grpSpPr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E73A60F4-038A-4638-830C-C706F8BD81F5}"/>
                </a:ext>
              </a:extLst>
            </p:cNvPr>
            <p:cNvSpPr/>
            <p:nvPr/>
          </p:nvSpPr>
          <p:spPr>
            <a:xfrm>
              <a:off x="0" y="0"/>
              <a:ext cx="3227293" cy="125505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B6429156-3F66-4588-AB97-798F4CF0BE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3928" y="25566"/>
              <a:ext cx="923365" cy="923365"/>
            </a:xfrm>
            <a:prstGeom prst="rect">
              <a:avLst/>
            </a:prstGeom>
          </p:spPr>
        </p:pic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D5A77D33-4880-4AD7-94BA-FD894E83EE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056" y="25566"/>
              <a:ext cx="1161069" cy="857035"/>
            </a:xfrm>
            <a:prstGeom prst="rect">
              <a:avLst/>
            </a:prstGeom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E5BC5DD6-231D-4203-9A35-7F018D9C37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9879" y="149294"/>
              <a:ext cx="994049" cy="650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33458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1407B40-3736-4843-8DC8-FE8FAE9071A0}"/>
              </a:ext>
            </a:extLst>
          </p:cNvPr>
          <p:cNvSpPr/>
          <p:nvPr/>
        </p:nvSpPr>
        <p:spPr>
          <a:xfrm>
            <a:off x="0" y="0"/>
            <a:ext cx="3227293" cy="1255059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6C76F0-F4D3-442D-B916-2E200FAC055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928" y="25566"/>
            <a:ext cx="923365" cy="92336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D7FCEF-27E9-496F-AD7C-AE95D133C7C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6" y="25566"/>
            <a:ext cx="1161069" cy="85703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C0F385-3595-4EA5-803D-11E49983FBD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879" y="149294"/>
            <a:ext cx="994049" cy="65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182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0254703-CF70-4A4D-9AF8-7B65B8E54DD4}"/>
              </a:ext>
            </a:extLst>
          </p:cNvPr>
          <p:cNvSpPr/>
          <p:nvPr/>
        </p:nvSpPr>
        <p:spPr>
          <a:xfrm>
            <a:off x="0" y="0"/>
            <a:ext cx="3227293" cy="1255059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C22AEB-D2B6-414C-BA78-289271D27A5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928" y="25566"/>
            <a:ext cx="923365" cy="92336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C76802-F5EB-4BCE-AAC5-2403B948A2F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6" y="25566"/>
            <a:ext cx="1161069" cy="85703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4CEA69-0D12-41C7-97F5-1D99F57A0D7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879" y="149294"/>
            <a:ext cx="994049" cy="65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4175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44</Words>
  <Application>Microsoft Office PowerPoint</Application>
  <PresentationFormat>Широкоэкранный</PresentationFormat>
  <Paragraphs>3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Коробова</dc:creator>
  <cp:lastModifiedBy>user</cp:lastModifiedBy>
  <cp:revision>13</cp:revision>
  <dcterms:created xsi:type="dcterms:W3CDTF">2026-03-06T07:47:18Z</dcterms:created>
  <dcterms:modified xsi:type="dcterms:W3CDTF">2026-03-19T07:19:07Z</dcterms:modified>
</cp:coreProperties>
</file>